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8"/>
  </p:notesMasterIdLst>
  <p:handoutMasterIdLst>
    <p:handoutMasterId r:id="rId19"/>
  </p:handoutMasterIdLst>
  <p:sldIdLst>
    <p:sldId id="595" r:id="rId2"/>
    <p:sldId id="601" r:id="rId3"/>
    <p:sldId id="605" r:id="rId4"/>
    <p:sldId id="600" r:id="rId5"/>
    <p:sldId id="603" r:id="rId6"/>
    <p:sldId id="631" r:id="rId7"/>
    <p:sldId id="624" r:id="rId8"/>
    <p:sldId id="623" r:id="rId9"/>
    <p:sldId id="622" r:id="rId10"/>
    <p:sldId id="632" r:id="rId11"/>
    <p:sldId id="625" r:id="rId12"/>
    <p:sldId id="626" r:id="rId13"/>
    <p:sldId id="627" r:id="rId14"/>
    <p:sldId id="628" r:id="rId15"/>
    <p:sldId id="629" r:id="rId16"/>
    <p:sldId id="630" r:id="rId17"/>
  </p:sldIdLst>
  <p:sldSz cx="9144000" cy="6858000" type="screen4x3"/>
  <p:notesSz cx="7302500" cy="9586913"/>
  <p:custDataLst>
    <p:tags r:id="rId2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A81D5B"/>
    <a:srgbClr val="69F50C"/>
    <a:srgbClr val="FAF137"/>
    <a:srgbClr val="FA6548"/>
    <a:srgbClr val="448CAD"/>
    <a:srgbClr val="FFA45B"/>
    <a:srgbClr val="65948A"/>
    <a:srgbClr val="C0CD7F"/>
    <a:srgbClr val="D6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1" autoAdjust="0"/>
    <p:restoredTop sz="96327" autoAdjust="0"/>
  </p:normalViewPr>
  <p:slideViewPr>
    <p:cSldViewPr snapToObjects="1">
      <p:cViewPr>
        <p:scale>
          <a:sx n="97" d="100"/>
          <a:sy n="97" d="100"/>
        </p:scale>
        <p:origin x="2544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 Proportions are right, but </a:t>
            </a:r>
            <a:r>
              <a:rPr lang="en-US" sz="1600" dirty="0" err="1"/>
              <a:t>intops</a:t>
            </a:r>
            <a:r>
              <a:rPr lang="en-US" sz="1600" dirty="0"/>
              <a:t> might be wrong. Compute 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0F3E7A9-59EC-8A23-9483-5AC12EDAA8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399" y="3089388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42FA1C5D-EEFF-A611-A788-0D9CF5AAD3FB}"/>
              </a:ext>
            </a:extLst>
          </p:cNvPr>
          <p:cNvCxnSpPr>
            <a:cxnSpLocks/>
          </p:cNvCxnSpPr>
          <p:nvPr/>
        </p:nvCxnSpPr>
        <p:spPr bwMode="auto">
          <a:xfrm>
            <a:off x="3462499" y="3178287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1/3</a:t>
            </a:r>
          </a:p>
        </p:txBody>
      </p:sp>
      <p:pic>
        <p:nvPicPr>
          <p:cNvPr id="22" name="Grafik 21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6F48618-83E7-476A-C471-D66E76CC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654339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E1B22C4-2023-DAC7-B31A-4CFE980D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3/3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64AE5E5-D593-6152-CC7D-E19E13C9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28BDE37-982B-0105-3572-0390F7D5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2/3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199C198-2038-440D-98AC-99800D81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3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3/3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EA070E7-E434-345D-4CDF-C83C5C2C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3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F76661A2-E781-EFD5-4A83-D48881C6E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475" y="3552631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DCA99F8B-76CA-DA33-D5E7-534379EC395F}"/>
              </a:ext>
            </a:extLst>
          </p:cNvPr>
          <p:cNvCxnSpPr>
            <a:cxnSpLocks/>
          </p:cNvCxnSpPr>
          <p:nvPr/>
        </p:nvCxnSpPr>
        <p:spPr bwMode="auto">
          <a:xfrm>
            <a:off x="4473575" y="3641530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280807-7C50-895A-8604-B429A433F7E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76400"/>
            <a:ext cx="2857500" cy="1897380"/>
          </a:xfrm>
          <a:prstGeom prst="straightConnector1">
            <a:avLst/>
          </a:prstGeom>
          <a:noFill/>
          <a:ln w="22225">
            <a:solidFill>
              <a:srgbClr val="0070C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652</Words>
  <Application>Microsoft Macintosh PowerPoint</Application>
  <PresentationFormat>Bildschirmpräsentation (4:3)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runtime 1/3</vt:lpstr>
      <vt:lpstr>Experimental results on runtime 2/3</vt:lpstr>
      <vt:lpstr>Experimental results on runtime 3/3</vt:lpstr>
      <vt:lpstr>Experimental results on performance 1/3</vt:lpstr>
      <vt:lpstr>Experimental results on performance 2/3</vt:lpstr>
      <vt:lpstr>Experimental results on performance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1139</cp:revision>
  <cp:lastPrinted>1999-09-20T15:19:18Z</cp:lastPrinted>
  <dcterms:created xsi:type="dcterms:W3CDTF">2009-01-12T00:38:48Z</dcterms:created>
  <dcterms:modified xsi:type="dcterms:W3CDTF">2023-06-01T20:05:09Z</dcterms:modified>
</cp:coreProperties>
</file>